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59" r:id="rId6"/>
    <p:sldId id="264" r:id="rId7"/>
    <p:sldId id="260" r:id="rId8"/>
    <p:sldId id="258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5DC25-EE9F-470F-A1D9-671F7D9CA806}" type="datetimeFigureOut">
              <a:rPr lang="en-US" smtClean="0"/>
              <a:pPr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9034E-4D6E-40B3-A1B7-0B582263C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p r-SEA-TURTLES-OIL-SPILL-large5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3909" y="0"/>
            <a:ext cx="935181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7391400" cy="291465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BP Deepwater Horizon Oil Disaster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352800"/>
            <a:ext cx="6248400" cy="2286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April 20, 2010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Gulf of Mexico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47244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Mrs. McDonald’s Class</a:t>
            </a:r>
          </a:p>
          <a:p>
            <a:r>
              <a:rPr lang="en-US" sz="2400" dirty="0" err="1" smtClean="0"/>
              <a:t>Ossie</a:t>
            </a:r>
            <a:r>
              <a:rPr lang="en-US" sz="2400" dirty="0" smtClean="0"/>
              <a:t> Ware Mitchell Middle School-Birmingham, Alabama</a:t>
            </a:r>
            <a:endParaRPr lang="en-US" sz="2400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explos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6800" y="52578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explosion of the</a:t>
            </a:r>
            <a:r>
              <a:rPr lang="en-US" i="1" dirty="0" smtClean="0"/>
              <a:t> Deepwater Horizon </a:t>
            </a:r>
            <a:r>
              <a:rPr lang="en-US" dirty="0" smtClean="0"/>
              <a:t>killed 11 men and injured 17 others.  It is the largest </a:t>
            </a:r>
            <a:r>
              <a:rPr lang="en-US" dirty="0" smtClean="0"/>
              <a:t> oil spill </a:t>
            </a:r>
            <a:r>
              <a:rPr lang="en-US" dirty="0" smtClean="0"/>
              <a:t>in the history of the petroleum industry.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838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Gulf of Mexico</a:t>
            </a:r>
            <a:endParaRPr lang="en-US" dirty="0"/>
          </a:p>
        </p:txBody>
      </p:sp>
    </p:spTree>
  </p:cSld>
  <p:clrMapOvr>
    <a:masterClrMapping/>
  </p:clrMapOvr>
  <p:transition advClick="0" advTm="6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oilspillmap_2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5905500" cy="3438525"/>
          </a:xfrm>
          <a:prstGeom prst="rect">
            <a:avLst/>
          </a:prstGeom>
        </p:spPr>
      </p:pic>
      <p:pic>
        <p:nvPicPr>
          <p:cNvPr id="3" name="Picture 2" descr="BP-Oil-Spill-Lawsu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886200"/>
            <a:ext cx="4381500" cy="2628900"/>
          </a:xfrm>
          <a:prstGeom prst="rect">
            <a:avLst/>
          </a:prstGeom>
        </p:spPr>
      </p:pic>
      <p:pic>
        <p:nvPicPr>
          <p:cNvPr id="4" name="Picture 3" descr="bp-oil-spill-in-gulf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191000"/>
            <a:ext cx="3352800" cy="22234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05600" y="685800"/>
            <a:ext cx="1981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4.9 million barrels of crude oil, (210,000,000 U.S.  gallons) was released into the Gulf of Mexico.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5146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Louisiana, Mississippi, Alabama, and Florida coastlines .</a:t>
            </a:r>
            <a:endParaRPr lang="en-US" dirty="0"/>
          </a:p>
        </p:txBody>
      </p:sp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 effects si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048000"/>
            <a:ext cx="47244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838200"/>
            <a:ext cx="1828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spill caused extensive damage to marine and wildlife habitats and to the Gulf’s tourism and fishing industries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bp-oil-spill-louisiana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28600"/>
            <a:ext cx="4177748" cy="2669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1219200"/>
            <a:ext cx="259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Oil in the </a:t>
            </a:r>
          </a:p>
          <a:p>
            <a:r>
              <a:rPr lang="en-US" sz="2800" dirty="0" smtClean="0"/>
              <a:t>Gulf of Mexico.</a:t>
            </a:r>
            <a:endParaRPr lang="en-US" sz="2800" dirty="0"/>
          </a:p>
        </p:txBody>
      </p:sp>
      <p:pic>
        <p:nvPicPr>
          <p:cNvPr id="6" name="Picture 5" descr="BP-Gulf-Oil-Spill-Fish-Ki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533400"/>
            <a:ext cx="2381250" cy="3492500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 dolphind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5448300" cy="3467100"/>
          </a:xfrm>
          <a:prstGeom prst="rect">
            <a:avLst/>
          </a:prstGeom>
        </p:spPr>
      </p:pic>
      <p:pic>
        <p:nvPicPr>
          <p:cNvPr id="3" name="Picture 2" descr="bp dolphin Picture-95-383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276600"/>
            <a:ext cx="4114800" cy="3223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4343400"/>
            <a:ext cx="373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October 2011, reports show dolphins and whales continue to die at about twice the normal rate.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457200"/>
            <a:ext cx="2133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Thousands of marine animals, fish, and birds were killed by the oil  spill in the Gulf of Mexico.</a:t>
            </a:r>
            <a:endParaRPr lang="en-US" sz="2400" dirty="0"/>
          </a:p>
        </p:txBody>
      </p:sp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 al Oil%20Sp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36"/>
            <a:ext cx="9146850" cy="68558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62600" y="4800600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Oil on the shores of Alabama…</a:t>
            </a:r>
            <a:endParaRPr lang="en-US" sz="4000" dirty="0"/>
          </a:p>
        </p:txBody>
      </p:sp>
    </p:spTree>
  </p:cSld>
  <p:clrMapOvr>
    <a:masterClrMapping/>
  </p:clrMapOvr>
  <p:transition advTm="6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 20GulfO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722" y="0"/>
            <a:ext cx="9180722" cy="6858000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pg_sea_turtle_100623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3933825" cy="2952750"/>
          </a:xfrm>
          <a:prstGeom prst="rect">
            <a:avLst/>
          </a:prstGeom>
        </p:spPr>
      </p:pic>
      <p:pic>
        <p:nvPicPr>
          <p:cNvPr id="4" name="Picture 3" descr="bp manatees-effected-by-bp-oil-sp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1" y="3505200"/>
            <a:ext cx="40386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1066800"/>
            <a:ext cx="4038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 June, 2010 BP oil company set up a $20 Billion fund to compensate the victims of the oil spill in Alabama, Louisiana, Mississippi, and Florida.  </a:t>
            </a:r>
            <a:endParaRPr lang="en-US" sz="3600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pgulf-shores-beachjpg-8700896386079b87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743200"/>
            <a:ext cx="54864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533400"/>
            <a:ext cx="701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Tourists and the fishing industries have returned to the Gulf of Mexico coast of Louisiana, Mississippi, Florida, and Alabama.</a:t>
            </a:r>
            <a:endParaRPr lang="en-US" sz="3200" dirty="0"/>
          </a:p>
        </p:txBody>
      </p:sp>
      <p:pic>
        <p:nvPicPr>
          <p:cNvPr id="5" name="Picture 4" descr="Gulf%20Oil%20Sp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667000"/>
            <a:ext cx="2370664" cy="1943099"/>
          </a:xfrm>
          <a:prstGeom prst="rect">
            <a:avLst/>
          </a:prstGeom>
        </p:spPr>
      </p:pic>
      <p:pic>
        <p:nvPicPr>
          <p:cNvPr id="6" name="Picture 5" descr="BP-Oil-Spill-Lawsu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953000"/>
            <a:ext cx="2190750" cy="1314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0" y="3048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Summer, 2011-Alabama Gulf Shores.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3581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Shrimp Fishing.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223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BP Deepwater Horizon Oil Disaster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 Deepwater Horizon Oil Disaster</dc:title>
  <dc:creator>USER</dc:creator>
  <cp:lastModifiedBy>USER</cp:lastModifiedBy>
  <cp:revision>11</cp:revision>
  <dcterms:created xsi:type="dcterms:W3CDTF">2011-12-25T01:28:37Z</dcterms:created>
  <dcterms:modified xsi:type="dcterms:W3CDTF">2011-12-25T03:11:24Z</dcterms:modified>
</cp:coreProperties>
</file>